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 Density</a:t>
            </a:r>
            <a:r>
              <a:rPr lang="en-US" baseline="0"/>
              <a:t> of Fractions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Sample!$N$6</c:f>
              <c:strCache>
                <c:ptCount val="1"/>
                <c:pt idx="0">
                  <c:v>Bulk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Sample!$N$7:$N$22</c:f>
              <c:numCache>
                <c:formatCode>General</c:formatCode>
                <c:ptCount val="16"/>
                <c:pt idx="0" formatCode="0.000">
                  <c:v>0.78819672131147545</c:v>
                </c:pt>
                <c:pt idx="1">
                  <c:v>0.7712820512820513</c:v>
                </c:pt>
                <c:pt idx="2">
                  <c:v>0.76293333333333335</c:v>
                </c:pt>
                <c:pt idx="3">
                  <c:v>0.76675324675324674</c:v>
                </c:pt>
                <c:pt idx="4">
                  <c:v>0.77532467532467531</c:v>
                </c:pt>
                <c:pt idx="5">
                  <c:v>0.81218749999999995</c:v>
                </c:pt>
                <c:pt idx="6">
                  <c:v>0.76435897435897437</c:v>
                </c:pt>
                <c:pt idx="7">
                  <c:v>0.74325000000000008</c:v>
                </c:pt>
                <c:pt idx="8">
                  <c:v>0.69952941176470596</c:v>
                </c:pt>
                <c:pt idx="9">
                  <c:v>0.72341463414634155</c:v>
                </c:pt>
                <c:pt idx="10">
                  <c:v>0.78253164556962029</c:v>
                </c:pt>
                <c:pt idx="11">
                  <c:v>0.7749367088607596</c:v>
                </c:pt>
                <c:pt idx="12">
                  <c:v>0.81729729729729728</c:v>
                </c:pt>
                <c:pt idx="13">
                  <c:v>0.81405405405405407</c:v>
                </c:pt>
                <c:pt idx="14">
                  <c:v>0.77153846153846151</c:v>
                </c:pt>
                <c:pt idx="15">
                  <c:v>0.76589743589743586</c:v>
                </c:pt>
              </c:numCache>
            </c:numRef>
          </c:val>
        </c:ser>
        <c:ser>
          <c:idx val="1"/>
          <c:order val="1"/>
          <c:tx>
            <c:strRef>
              <c:f>Sample!$O$6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Sample!$O$7:$O$22</c:f>
              <c:numCache>
                <c:formatCode>General</c:formatCode>
                <c:ptCount val="16"/>
                <c:pt idx="0">
                  <c:v>0.4375</c:v>
                </c:pt>
                <c:pt idx="1">
                  <c:v>0.24833333333333332</c:v>
                </c:pt>
                <c:pt idx="2">
                  <c:v>0.39491525423728813</c:v>
                </c:pt>
                <c:pt idx="3">
                  <c:v>0.43965517241379309</c:v>
                </c:pt>
                <c:pt idx="4">
                  <c:v>0.47666666666666663</c:v>
                </c:pt>
                <c:pt idx="5">
                  <c:v>0.28433333333333333</c:v>
                </c:pt>
                <c:pt idx="6">
                  <c:v>0.52894736842105261</c:v>
                </c:pt>
                <c:pt idx="7">
                  <c:v>0.61707317073170731</c:v>
                </c:pt>
                <c:pt idx="8">
                  <c:v>0.43275862068965515</c:v>
                </c:pt>
                <c:pt idx="9">
                  <c:v>0.34875</c:v>
                </c:pt>
                <c:pt idx="10">
                  <c:v>0.57321428571428579</c:v>
                </c:pt>
                <c:pt idx="11">
                  <c:v>0.54800000000000004</c:v>
                </c:pt>
                <c:pt idx="12">
                  <c:v>0.65882352941176481</c:v>
                </c:pt>
                <c:pt idx="13">
                  <c:v>0.64722222222222225</c:v>
                </c:pt>
                <c:pt idx="14">
                  <c:v>0.67999999999999994</c:v>
                </c:pt>
                <c:pt idx="15">
                  <c:v>0.38</c:v>
                </c:pt>
              </c:numCache>
            </c:numRef>
          </c:val>
        </c:ser>
        <c:ser>
          <c:idx val="2"/>
          <c:order val="2"/>
          <c:tx>
            <c:strRef>
              <c:f>Sample!$P$6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Sample!$P$7:$P$22</c:f>
              <c:numCache>
                <c:formatCode>General</c:formatCode>
                <c:ptCount val="16"/>
                <c:pt idx="0">
                  <c:v>0.57272727272727275</c:v>
                </c:pt>
                <c:pt idx="1">
                  <c:v>0.58307692307692305</c:v>
                </c:pt>
                <c:pt idx="2">
                  <c:v>0.63291139240506322</c:v>
                </c:pt>
                <c:pt idx="3">
                  <c:v>0.60733333333333328</c:v>
                </c:pt>
                <c:pt idx="4">
                  <c:v>0.49111111111111111</c:v>
                </c:pt>
                <c:pt idx="5">
                  <c:v>0.56909090909090909</c:v>
                </c:pt>
                <c:pt idx="6">
                  <c:v>0.66</c:v>
                </c:pt>
                <c:pt idx="7">
                  <c:v>0.70307692307692315</c:v>
                </c:pt>
                <c:pt idx="8">
                  <c:v>0.61341463414634145</c:v>
                </c:pt>
                <c:pt idx="9">
                  <c:v>0.64680851063829781</c:v>
                </c:pt>
                <c:pt idx="10">
                  <c:v>0.62972972972972974</c:v>
                </c:pt>
                <c:pt idx="11">
                  <c:v>0.64533333333333331</c:v>
                </c:pt>
                <c:pt idx="12">
                  <c:v>0.68918918918918914</c:v>
                </c:pt>
                <c:pt idx="13">
                  <c:v>0.68888888888888888</c:v>
                </c:pt>
                <c:pt idx="14">
                  <c:v>0.63428571428571423</c:v>
                </c:pt>
                <c:pt idx="15">
                  <c:v>0.65983606557377061</c:v>
                </c:pt>
              </c:numCache>
            </c:numRef>
          </c:val>
        </c:ser>
        <c:ser>
          <c:idx val="3"/>
          <c:order val="3"/>
          <c:tx>
            <c:strRef>
              <c:f>Sample!$Q$6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4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Sample!$Q$7:$Q$22</c:f>
              <c:numCache>
                <c:formatCode>General</c:formatCode>
                <c:ptCount val="16"/>
                <c:pt idx="0">
                  <c:v>0.79661016949152541</c:v>
                </c:pt>
                <c:pt idx="1">
                  <c:v>0.78666666666666663</c:v>
                </c:pt>
                <c:pt idx="2">
                  <c:v>0.77777777777777779</c:v>
                </c:pt>
                <c:pt idx="3">
                  <c:v>0.77322404371584696</c:v>
                </c:pt>
                <c:pt idx="4">
                  <c:v>0.78648648648648645</c:v>
                </c:pt>
                <c:pt idx="5">
                  <c:v>0.8126984126984127</c:v>
                </c:pt>
                <c:pt idx="6">
                  <c:v>0.77134986225895319</c:v>
                </c:pt>
                <c:pt idx="7">
                  <c:v>0.75454545454545452</c:v>
                </c:pt>
                <c:pt idx="8">
                  <c:v>0.73333333333333328</c:v>
                </c:pt>
                <c:pt idx="9">
                  <c:v>0.74431818181818177</c:v>
                </c:pt>
                <c:pt idx="10">
                  <c:v>0.78514588859416445</c:v>
                </c:pt>
                <c:pt idx="11">
                  <c:v>0.77631578947368418</c:v>
                </c:pt>
                <c:pt idx="12">
                  <c:v>0.82670454545454541</c:v>
                </c:pt>
                <c:pt idx="13">
                  <c:v>0.82</c:v>
                </c:pt>
                <c:pt idx="14">
                  <c:v>0.77837837837837842</c:v>
                </c:pt>
                <c:pt idx="15">
                  <c:v>0.78055555555555556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83329248"/>
        <c:axId val="1183333056"/>
      </c:barChart>
      <c:catAx>
        <c:axId val="11833292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3333056"/>
        <c:crosses val="autoZero"/>
        <c:auto val="1"/>
        <c:lblAlgn val="ctr"/>
        <c:lblOffset val="100"/>
        <c:noMultiLvlLbl val="0"/>
      </c:catAx>
      <c:valAx>
        <c:axId val="1183333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Bulk Density (g/mL)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332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Proportion of Fractions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Separation!$P$6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Separation!$O$7:$O$22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Separation!$P$7:$P$22</c:f>
              <c:numCache>
                <c:formatCode>General</c:formatCode>
                <c:ptCount val="16"/>
                <c:pt idx="0">
                  <c:v>0.72947061275531466</c:v>
                </c:pt>
                <c:pt idx="1">
                  <c:v>0.49620354335953115</c:v>
                </c:pt>
                <c:pt idx="2">
                  <c:v>0.81659832474678451</c:v>
                </c:pt>
                <c:pt idx="3">
                  <c:v>0.8654041946650376</c:v>
                </c:pt>
                <c:pt idx="4">
                  <c:v>0.95883062893925186</c:v>
                </c:pt>
                <c:pt idx="5">
                  <c:v>0.32809837566302408</c:v>
                </c:pt>
                <c:pt idx="6">
                  <c:v>0.67334427657364904</c:v>
                </c:pt>
                <c:pt idx="7">
                  <c:v>0.85119267907008034</c:v>
                </c:pt>
                <c:pt idx="8">
                  <c:v>1.6884165209202204</c:v>
                </c:pt>
                <c:pt idx="9">
                  <c:v>0.9451539686303736</c:v>
                </c:pt>
                <c:pt idx="10">
                  <c:v>1.0404174634557417</c:v>
                </c:pt>
                <c:pt idx="11">
                  <c:v>0.4476392746283287</c:v>
                </c:pt>
                <c:pt idx="12">
                  <c:v>0.37046837787774545</c:v>
                </c:pt>
                <c:pt idx="13">
                  <c:v>0.77221356842209921</c:v>
                </c:pt>
                <c:pt idx="14">
                  <c:v>0.56515957446808507</c:v>
                </c:pt>
                <c:pt idx="15">
                  <c:v>0.50900810394481277</c:v>
                </c:pt>
              </c:numCache>
            </c:numRef>
          </c:val>
        </c:ser>
        <c:ser>
          <c:idx val="1"/>
          <c:order val="1"/>
          <c:tx>
            <c:strRef>
              <c:f>Separation!$Q$6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Separation!$O$7:$O$22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Separation!$Q$7:$Q$22</c:f>
              <c:numCache>
                <c:formatCode>General</c:formatCode>
                <c:ptCount val="16"/>
                <c:pt idx="0">
                  <c:v>1.3130471029595663</c:v>
                </c:pt>
                <c:pt idx="1">
                  <c:v>1.2621553216997472</c:v>
                </c:pt>
                <c:pt idx="2">
                  <c:v>3.5047138401149551</c:v>
                </c:pt>
                <c:pt idx="3">
                  <c:v>3.0916989072150951</c:v>
                </c:pt>
                <c:pt idx="4">
                  <c:v>1.4818291538152073</c:v>
                </c:pt>
                <c:pt idx="5">
                  <c:v>1.2039248720108622</c:v>
                </c:pt>
                <c:pt idx="6">
                  <c:v>5.5274530166493587</c:v>
                </c:pt>
                <c:pt idx="7">
                  <c:v>15.375298590317263</c:v>
                </c:pt>
                <c:pt idx="8">
                  <c:v>16.917799004439658</c:v>
                </c:pt>
                <c:pt idx="9">
                  <c:v>10.29845184457468</c:v>
                </c:pt>
                <c:pt idx="10">
                  <c:v>3.0207759375101291</c:v>
                </c:pt>
                <c:pt idx="11">
                  <c:v>3.1628818820454172</c:v>
                </c:pt>
                <c:pt idx="12">
                  <c:v>3.3739084413866105</c:v>
                </c:pt>
                <c:pt idx="13">
                  <c:v>4.1096344413879962</c:v>
                </c:pt>
                <c:pt idx="14">
                  <c:v>3.6901595744680846</c:v>
                </c:pt>
                <c:pt idx="15">
                  <c:v>5.3914674167838728</c:v>
                </c:pt>
              </c:numCache>
            </c:numRef>
          </c:val>
        </c:ser>
        <c:ser>
          <c:idx val="2"/>
          <c:order val="2"/>
          <c:tx>
            <c:strRef>
              <c:f>Separation!$R$6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Separation!$O$7:$O$22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Separation!$R$7:$R$22</c:f>
              <c:numCache>
                <c:formatCode>General</c:formatCode>
                <c:ptCount val="16"/>
                <c:pt idx="0">
                  <c:v>97.957482284285106</c:v>
                </c:pt>
                <c:pt idx="1">
                  <c:v>98.241641134940721</c:v>
                </c:pt>
                <c:pt idx="2">
                  <c:v>95.678687835138263</c:v>
                </c:pt>
                <c:pt idx="3">
                  <c:v>96.042896898119849</c:v>
                </c:pt>
                <c:pt idx="4">
                  <c:v>97.559340217245548</c:v>
                </c:pt>
                <c:pt idx="5">
                  <c:v>98.467976752326109</c:v>
                </c:pt>
                <c:pt idx="6">
                  <c:v>93.799202706776995</c:v>
                </c:pt>
                <c:pt idx="7">
                  <c:v>83.773508730612662</c:v>
                </c:pt>
                <c:pt idx="8">
                  <c:v>81.393784474640114</c:v>
                </c:pt>
                <c:pt idx="9">
                  <c:v>88.75639418679495</c:v>
                </c:pt>
                <c:pt idx="10">
                  <c:v>95.938806599034137</c:v>
                </c:pt>
                <c:pt idx="11">
                  <c:v>96.389478843326245</c:v>
                </c:pt>
                <c:pt idx="12">
                  <c:v>96.255623180735654</c:v>
                </c:pt>
                <c:pt idx="13">
                  <c:v>95.118151990189901</c:v>
                </c:pt>
                <c:pt idx="14">
                  <c:v>95.744680851063819</c:v>
                </c:pt>
                <c:pt idx="15">
                  <c:v>94.099524479271309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49009696"/>
        <c:axId val="1449004256"/>
      </c:barChart>
      <c:catAx>
        <c:axId val="144900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9004256"/>
        <c:crosses val="autoZero"/>
        <c:auto val="1"/>
        <c:lblAlgn val="ctr"/>
        <c:lblOffset val="100"/>
        <c:noMultiLvlLbl val="0"/>
      </c:catAx>
      <c:valAx>
        <c:axId val="14490042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Proportion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9009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AF of Fractions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Measurement!$J$6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Measurement!$I$7:$I$22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</c:v>
                </c:pt>
                <c:pt idx="7">
                  <c:v>Sort 57</c:v>
                </c:pt>
                <c:pt idx="8">
                  <c:v>Sort 55</c:v>
                </c:pt>
                <c:pt idx="9">
                  <c:v>Unsort</c:v>
                </c:pt>
                <c:pt idx="10">
                  <c:v>RXS non</c:v>
                </c:pt>
                <c:pt idx="11">
                  <c:v>RXS inoc</c:v>
                </c:pt>
                <c:pt idx="12">
                  <c:v>RXR inoc</c:v>
                </c:pt>
                <c:pt idx="13">
                  <c:v>RXR non</c:v>
                </c:pt>
                <c:pt idx="14">
                  <c:v>SXS inoc</c:v>
                </c:pt>
                <c:pt idx="15">
                  <c:v>SXS non</c:v>
                </c:pt>
              </c:strCache>
            </c:strRef>
          </c:cat>
          <c:val>
            <c:numRef>
              <c:f>Measurement!$J$7:$J$22</c:f>
              <c:numCache>
                <c:formatCode>0.000</c:formatCode>
                <c:ptCount val="16"/>
                <c:pt idx="0">
                  <c:v>20.450524302134646</c:v>
                </c:pt>
                <c:pt idx="1">
                  <c:v>25.912166019417473</c:v>
                </c:pt>
                <c:pt idx="2">
                  <c:v>23.903157875457875</c:v>
                </c:pt>
                <c:pt idx="3">
                  <c:v>31.570492792792795</c:v>
                </c:pt>
                <c:pt idx="4">
                  <c:v>28.256478467908902</c:v>
                </c:pt>
                <c:pt idx="5">
                  <c:v>24.336605380333946</c:v>
                </c:pt>
                <c:pt idx="6">
                  <c:v>3.9764084870848695</c:v>
                </c:pt>
                <c:pt idx="7">
                  <c:v>0.45849019073569508</c:v>
                </c:pt>
                <c:pt idx="8">
                  <c:v>24.717193433395867</c:v>
                </c:pt>
                <c:pt idx="9">
                  <c:v>25.912166019417473</c:v>
                </c:pt>
                <c:pt idx="10">
                  <c:v>26.18914814090019</c:v>
                </c:pt>
                <c:pt idx="11">
                  <c:v>2.5959119205298009</c:v>
                </c:pt>
                <c:pt idx="12">
                  <c:v>0.30398755364806718</c:v>
                </c:pt>
                <c:pt idx="13">
                  <c:v>31.570492792792795</c:v>
                </c:pt>
                <c:pt idx="14">
                  <c:v>25.238176190476185</c:v>
                </c:pt>
                <c:pt idx="15">
                  <c:v>7.6545796992481172</c:v>
                </c:pt>
              </c:numCache>
            </c:numRef>
          </c:val>
        </c:ser>
        <c:ser>
          <c:idx val="1"/>
          <c:order val="1"/>
          <c:tx>
            <c:strRef>
              <c:f>Measurement!$K$6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Measurement!$I$7:$I$22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</c:v>
                </c:pt>
                <c:pt idx="7">
                  <c:v>Sort 57</c:v>
                </c:pt>
                <c:pt idx="8">
                  <c:v>Sort 55</c:v>
                </c:pt>
                <c:pt idx="9">
                  <c:v>Unsort</c:v>
                </c:pt>
                <c:pt idx="10">
                  <c:v>RXS non</c:v>
                </c:pt>
                <c:pt idx="11">
                  <c:v>RXS inoc</c:v>
                </c:pt>
                <c:pt idx="12">
                  <c:v>RXR inoc</c:v>
                </c:pt>
                <c:pt idx="13">
                  <c:v>RXR non</c:v>
                </c:pt>
                <c:pt idx="14">
                  <c:v>SXS inoc</c:v>
                </c:pt>
                <c:pt idx="15">
                  <c:v>SXS non</c:v>
                </c:pt>
              </c:strCache>
            </c:strRef>
          </c:cat>
          <c:val>
            <c:numRef>
              <c:f>Measurement!$K$7:$K$22</c:f>
              <c:numCache>
                <c:formatCode>0.000</c:formatCode>
                <c:ptCount val="16"/>
                <c:pt idx="0">
                  <c:v>20.499739473684212</c:v>
                </c:pt>
                <c:pt idx="1">
                  <c:v>23.42120180505415</c:v>
                </c:pt>
                <c:pt idx="2">
                  <c:v>27.267619354838704</c:v>
                </c:pt>
                <c:pt idx="3">
                  <c:v>3.6566625360230542</c:v>
                </c:pt>
                <c:pt idx="4">
                  <c:v>29.217721231422505</c:v>
                </c:pt>
                <c:pt idx="5">
                  <c:v>18.824283850931675</c:v>
                </c:pt>
                <c:pt idx="6">
                  <c:v>18.477086503067483</c:v>
                </c:pt>
                <c:pt idx="7">
                  <c:v>0.2882784681306898</c:v>
                </c:pt>
                <c:pt idx="8">
                  <c:v>26.828496812748998</c:v>
                </c:pt>
                <c:pt idx="9">
                  <c:v>27.120069477911645</c:v>
                </c:pt>
                <c:pt idx="10">
                  <c:v>30.844071681415922</c:v>
                </c:pt>
                <c:pt idx="11">
                  <c:v>0.41538312533911892</c:v>
                </c:pt>
                <c:pt idx="12">
                  <c:v>0</c:v>
                </c:pt>
                <c:pt idx="13">
                  <c:v>30.402973522975923</c:v>
                </c:pt>
                <c:pt idx="14">
                  <c:v>26.470500788954634</c:v>
                </c:pt>
                <c:pt idx="15">
                  <c:v>0.88756355884024885</c:v>
                </c:pt>
              </c:numCache>
            </c:numRef>
          </c:val>
        </c:ser>
        <c:ser>
          <c:idx val="2"/>
          <c:order val="2"/>
          <c:tx>
            <c:strRef>
              <c:f>Measurement!$L$6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Measurement!$I$7:$I$22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</c:v>
                </c:pt>
                <c:pt idx="7">
                  <c:v>Sort 57</c:v>
                </c:pt>
                <c:pt idx="8">
                  <c:v>Sort 55</c:v>
                </c:pt>
                <c:pt idx="9">
                  <c:v>Unsort</c:v>
                </c:pt>
                <c:pt idx="10">
                  <c:v>RXS non</c:v>
                </c:pt>
                <c:pt idx="11">
                  <c:v>RXS inoc</c:v>
                </c:pt>
                <c:pt idx="12">
                  <c:v>RXR inoc</c:v>
                </c:pt>
                <c:pt idx="13">
                  <c:v>RXR non</c:v>
                </c:pt>
                <c:pt idx="14">
                  <c:v>SXS inoc</c:v>
                </c:pt>
                <c:pt idx="15">
                  <c:v>SXS non</c:v>
                </c:pt>
              </c:strCache>
            </c:strRef>
          </c:cat>
          <c:val>
            <c:numRef>
              <c:f>Measurement!$L$7:$L$22</c:f>
              <c:numCache>
                <c:formatCode>0.000</c:formatCode>
                <c:ptCount val="16"/>
                <c:pt idx="0">
                  <c:v>1.9743080402010023</c:v>
                </c:pt>
                <c:pt idx="1">
                  <c:v>0</c:v>
                </c:pt>
                <c:pt idx="2">
                  <c:v>1.7349570725707242</c:v>
                </c:pt>
                <c:pt idx="3">
                  <c:v>1.9456197994987452</c:v>
                </c:pt>
                <c:pt idx="4">
                  <c:v>23.842142413162701</c:v>
                </c:pt>
                <c:pt idx="5">
                  <c:v>0</c:v>
                </c:pt>
                <c:pt idx="6">
                  <c:v>5.2474092084006454</c:v>
                </c:pt>
                <c:pt idx="7">
                  <c:v>0.56792038567493108</c:v>
                </c:pt>
                <c:pt idx="8">
                  <c:v>25.172186692015206</c:v>
                </c:pt>
                <c:pt idx="9">
                  <c:v>32.132722831050231</c:v>
                </c:pt>
                <c:pt idx="10">
                  <c:v>1.3876523241954697</c:v>
                </c:pt>
                <c:pt idx="11">
                  <c:v>2.7333262558606801</c:v>
                </c:pt>
                <c:pt idx="12">
                  <c:v>4.8427039277297723</c:v>
                </c:pt>
                <c:pt idx="13">
                  <c:v>0.42075103148751225</c:v>
                </c:pt>
                <c:pt idx="14">
                  <c:v>0.66849020589872055</c:v>
                </c:pt>
                <c:pt idx="15">
                  <c:v>0.75959219539584311</c:v>
                </c:pt>
              </c:numCache>
            </c:numRef>
          </c:val>
        </c:ser>
        <c:ser>
          <c:idx val="3"/>
          <c:order val="3"/>
          <c:tx>
            <c:strRef>
              <c:f>Measurement!$M$6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Measurement!$I$7:$I$22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</c:v>
                </c:pt>
                <c:pt idx="7">
                  <c:v>Sort 57</c:v>
                </c:pt>
                <c:pt idx="8">
                  <c:v>Sort 55</c:v>
                </c:pt>
                <c:pt idx="9">
                  <c:v>Unsort</c:v>
                </c:pt>
                <c:pt idx="10">
                  <c:v>RXS non</c:v>
                </c:pt>
                <c:pt idx="11">
                  <c:v>RXS inoc</c:v>
                </c:pt>
                <c:pt idx="12">
                  <c:v>RXR inoc</c:v>
                </c:pt>
                <c:pt idx="13">
                  <c:v>RXR non</c:v>
                </c:pt>
                <c:pt idx="14">
                  <c:v>SXS inoc</c:v>
                </c:pt>
                <c:pt idx="15">
                  <c:v>SXS non</c:v>
                </c:pt>
              </c:strCache>
            </c:strRef>
          </c:cat>
          <c:val>
            <c:numRef>
              <c:f>Measurement!$M$7:$M$22</c:f>
              <c:numCache>
                <c:formatCode>0.000</c:formatCode>
                <c:ptCount val="16"/>
                <c:pt idx="0">
                  <c:v>1.4462140802875965</c:v>
                </c:pt>
                <c:pt idx="1">
                  <c:v>0</c:v>
                </c:pt>
                <c:pt idx="2">
                  <c:v>3.0006637234770679</c:v>
                </c:pt>
                <c:pt idx="3">
                  <c:v>3.1562516285516278</c:v>
                </c:pt>
                <c:pt idx="4">
                  <c:v>22.554062038664323</c:v>
                </c:pt>
                <c:pt idx="5">
                  <c:v>0</c:v>
                </c:pt>
                <c:pt idx="6">
                  <c:v>20.450524302134646</c:v>
                </c:pt>
                <c:pt idx="7">
                  <c:v>1.6325141377209</c:v>
                </c:pt>
                <c:pt idx="8">
                  <c:v>17.766862929745887</c:v>
                </c:pt>
                <c:pt idx="9">
                  <c:v>32.037950569476081</c:v>
                </c:pt>
                <c:pt idx="10">
                  <c:v>0</c:v>
                </c:pt>
                <c:pt idx="11">
                  <c:v>2.5481485488126623</c:v>
                </c:pt>
                <c:pt idx="12">
                  <c:v>3.8681099560761325</c:v>
                </c:pt>
                <c:pt idx="13">
                  <c:v>1.3905101509628537E-2</c:v>
                </c:pt>
                <c:pt idx="14">
                  <c:v>1.1595553092182023</c:v>
                </c:pt>
                <c:pt idx="15">
                  <c:v>0.88756355884024885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2250000"/>
        <c:axId val="1562251632"/>
      </c:barChart>
      <c:catAx>
        <c:axId val="156225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251632"/>
        <c:crosses val="autoZero"/>
        <c:auto val="1"/>
        <c:lblAlgn val="ctr"/>
        <c:lblOffset val="100"/>
        <c:noMultiLvlLbl val="0"/>
      </c:catAx>
      <c:valAx>
        <c:axId val="1562251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AF (ppb)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225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9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0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8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7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7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E9AD-B4DD-478C-8291-CD77C4FC7638}" type="datetimeFigureOut">
              <a:rPr lang="en-US" smtClean="0"/>
              <a:t>5/19/2015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4870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1.97, 1.45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15069" y="41104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19808"/>
            <a:ext cx="2681861" cy="2780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68" y="924255"/>
            <a:ext cx="2749543" cy="2776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70" y="919808"/>
            <a:ext cx="2533605" cy="2780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09" y="919808"/>
            <a:ext cx="2597068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43407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32.1, 32.0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5889" y="0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Unsort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9" y="914881"/>
            <a:ext cx="2548224" cy="2771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96" y="914881"/>
            <a:ext cx="2771872" cy="2771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61" y="914881"/>
            <a:ext cx="2651151" cy="2779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127" y="914881"/>
            <a:ext cx="2686050" cy="27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4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340563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0.421, 0.014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31.6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29614" y="0"/>
            <a:ext cx="3472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425" y="914881"/>
            <a:ext cx="2714739" cy="2771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9" y="914880"/>
            <a:ext cx="2608811" cy="277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38" y="914880"/>
            <a:ext cx="2752725" cy="2771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082" y="900923"/>
            <a:ext cx="2661062" cy="27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6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3441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4.84, 3.87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10639" y="0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25" y="914880"/>
            <a:ext cx="2661063" cy="2779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57" y="914880"/>
            <a:ext cx="2708107" cy="2781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62" y="914880"/>
            <a:ext cx="2717277" cy="2786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152" y="909423"/>
            <a:ext cx="2652645" cy="27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948238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1.39, 0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60899" y="0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804" y="917497"/>
            <a:ext cx="2725684" cy="2783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08" y="917497"/>
            <a:ext cx="2685979" cy="2785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59" y="909423"/>
            <a:ext cx="2748683" cy="2790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503" y="917497"/>
            <a:ext cx="2673294" cy="2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16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034312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2.73, 2.55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21122" y="0"/>
            <a:ext cx="225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63" y="917497"/>
            <a:ext cx="2689614" cy="2788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08" y="906755"/>
            <a:ext cx="2663043" cy="2791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9" y="917497"/>
            <a:ext cx="2637685" cy="27915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24" y="917497"/>
            <a:ext cx="2628872" cy="27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5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888513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0.760, 0.888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7.66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06470" y="0"/>
            <a:ext cx="3366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S</a:t>
            </a:r>
            <a:r>
              <a:rPr lang="en-US" sz="4800" dirty="0" err="1" smtClean="0"/>
              <a:t>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177" y="925640"/>
            <a:ext cx="2602224" cy="2775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25387"/>
            <a:ext cx="2737325" cy="2775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47" y="925387"/>
            <a:ext cx="2753249" cy="2777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01" y="925387"/>
            <a:ext cx="2594268" cy="27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093258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0.668, 1.16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2088" y="-31805"/>
            <a:ext cx="2204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SxS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25" y="925387"/>
            <a:ext cx="2715457" cy="2775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19811"/>
            <a:ext cx="2659768" cy="278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23" y="919811"/>
            <a:ext cx="2685968" cy="2780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8" y="919810"/>
            <a:ext cx="2598032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12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10341"/>
              </p:ext>
            </p:extLst>
          </p:nvPr>
        </p:nvGraphicFramePr>
        <p:xfrm>
          <a:off x="1201641" y="581892"/>
          <a:ext cx="9189268" cy="5559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2628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819327"/>
              </p:ext>
            </p:extLst>
          </p:nvPr>
        </p:nvGraphicFramePr>
        <p:xfrm>
          <a:off x="1236516" y="733640"/>
          <a:ext cx="8936183" cy="538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805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2171592"/>
              </p:ext>
            </p:extLst>
          </p:nvPr>
        </p:nvGraphicFramePr>
        <p:xfrm>
          <a:off x="1255740" y="535718"/>
          <a:ext cx="9895085" cy="5856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499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4976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036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25941"/>
            <a:ext cx="2713061" cy="2774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50" y="916865"/>
            <a:ext cx="2732277" cy="2781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786" y="925941"/>
            <a:ext cx="2569867" cy="27761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7" y="919120"/>
            <a:ext cx="2468023" cy="27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46287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1.74,</a:t>
                      </a:r>
                      <a:r>
                        <a:rPr lang="en-US" baseline="0" dirty="0" smtClean="0"/>
                        <a:t> 3.00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024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071" y="925941"/>
            <a:ext cx="2749814" cy="277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59" y="925941"/>
            <a:ext cx="2736657" cy="2786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85" y="909881"/>
            <a:ext cx="2600119" cy="2792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25" y="909881"/>
            <a:ext cx="2627505" cy="27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696292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1.95, 3.16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31.6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073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895357"/>
            <a:ext cx="2697547" cy="2792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33" y="919808"/>
            <a:ext cx="2743268" cy="2792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601" y="919808"/>
            <a:ext cx="2614222" cy="2792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6" y="895357"/>
            <a:ext cx="2567625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37104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23.8, 22.6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060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920767"/>
            <a:ext cx="2727091" cy="2791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58" y="919808"/>
            <a:ext cx="2714418" cy="2779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864" y="906647"/>
            <a:ext cx="2572120" cy="2792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53" y="920287"/>
            <a:ext cx="2589737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8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93136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090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874" y="893953"/>
            <a:ext cx="2763663" cy="2820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90" y="919808"/>
            <a:ext cx="2776052" cy="2795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36" y="906879"/>
            <a:ext cx="2564368" cy="279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10" y="893953"/>
            <a:ext cx="2650440" cy="28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5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576" y="914881"/>
            <a:ext cx="2706624" cy="277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2" y="917418"/>
            <a:ext cx="2672939" cy="2771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668" y="917418"/>
            <a:ext cx="2721319" cy="2771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1" y="914881"/>
            <a:ext cx="2633662" cy="277423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939727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5.25, 20.5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96852" y="0"/>
            <a:ext cx="244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59.5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032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76653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0.568, 1.63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96877" y="0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5" y="914881"/>
            <a:ext cx="2598248" cy="2771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914881"/>
            <a:ext cx="2707675" cy="2771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41" y="914881"/>
            <a:ext cx="2748721" cy="2771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047" y="914881"/>
            <a:ext cx="2682180" cy="27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87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76699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25.2, 17.8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39727" y="0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55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5" y="914881"/>
            <a:ext cx="2591718" cy="2771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463" y="914881"/>
            <a:ext cx="2722512" cy="2771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56" y="914881"/>
            <a:ext cx="2676337" cy="27716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879" y="914881"/>
            <a:ext cx="2627141" cy="27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750</Words>
  <Application>Microsoft Office PowerPoint</Application>
  <PresentationFormat>Widescreen</PresentationFormat>
  <Paragraphs>470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Morales</dc:creator>
  <cp:lastModifiedBy>Nicolas Morales</cp:lastModifiedBy>
  <cp:revision>39</cp:revision>
  <dcterms:created xsi:type="dcterms:W3CDTF">2015-05-13T22:43:20Z</dcterms:created>
  <dcterms:modified xsi:type="dcterms:W3CDTF">2015-05-19T21:46:01Z</dcterms:modified>
</cp:coreProperties>
</file>